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9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28B1-755A-E6FC-67B0-76926B69C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0B25F-61EF-9DB3-8346-697789216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E265F-1DC0-996A-456D-5FEF179F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906-FE04-4BB4-AC5D-B1086118155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1AE25-0E24-1A46-E39F-CF5C2597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BC2F-F63B-E82E-F546-CCDC3C01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74D-8C4F-43DA-8702-7CE6415BD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87389"/>
      </p:ext>
    </p:extLst>
  </p:cSld>
  <p:clrMapOvr>
    <a:masterClrMapping/>
  </p:clrMapOvr>
  <p:transition spd="slow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540E5-5885-884D-9C30-636E660D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4BB3C-4EB9-A25D-D8C4-E87D4C7ED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CB41E-E6ED-0583-2FF1-21805461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906-FE04-4BB4-AC5D-B1086118155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2A72A-C4D0-5FC3-0443-B2CDD747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7F9F6-6741-BC76-A309-247B6E8F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74D-8C4F-43DA-8702-7CE6415BD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39253"/>
      </p:ext>
    </p:extLst>
  </p:cSld>
  <p:clrMapOvr>
    <a:masterClrMapping/>
  </p:clrMapOvr>
  <p:transition spd="slow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48417-1A10-5F51-EF9E-2DCECB692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D63F4-B7DE-3A62-8328-85BCF7057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1C6A5-192E-AD08-F3D4-A446C526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906-FE04-4BB4-AC5D-B1086118155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53CF4-A0AF-9176-A149-776DD6A7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E9780-FAA0-0AD3-4088-6C2BCA36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74D-8C4F-43DA-8702-7CE6415BD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28560"/>
      </p:ext>
    </p:extLst>
  </p:cSld>
  <p:clrMapOvr>
    <a:masterClrMapping/>
  </p:clrMapOvr>
  <p:transition spd="slow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9C0E-F9FA-1ED2-CEAC-14E380FC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BD110-8031-A984-27D4-B0AFC803C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695FA-412A-6332-1DF9-25A84668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906-FE04-4BB4-AC5D-B1086118155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47EAB-0E01-C92A-DFBC-9F247E96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AE230-86C5-4D7C-33AB-4E3B30FE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74D-8C4F-43DA-8702-7CE6415BD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7211"/>
      </p:ext>
    </p:extLst>
  </p:cSld>
  <p:clrMapOvr>
    <a:masterClrMapping/>
  </p:clrMapOvr>
  <p:transition spd="slow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71AE-E338-F18D-0B07-DEBE516E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37A2D-18D0-99CA-61EA-97D2FBDD3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446A9-D103-50EF-6C05-E6693937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906-FE04-4BB4-AC5D-B1086118155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2F7A-264B-F36B-E87B-098053BF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A7ECA-E4F1-BE64-D93B-AB8C9D05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74D-8C4F-43DA-8702-7CE6415BD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44174"/>
      </p:ext>
    </p:extLst>
  </p:cSld>
  <p:clrMapOvr>
    <a:masterClrMapping/>
  </p:clrMapOvr>
  <p:transition spd="slow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17B7-7895-FC3C-BDA9-356B6207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603D9-B85A-BD14-7EC5-7ED3B248C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0E51F-67C4-2B83-74EE-40EB46153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9FDA8-2DFC-80A6-E6E0-D29F49FF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906-FE04-4BB4-AC5D-B1086118155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55D43-B290-C05C-0DF0-46289275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903E6-DB6E-35DC-AFE1-95AB80AE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74D-8C4F-43DA-8702-7CE6415BD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46797"/>
      </p:ext>
    </p:extLst>
  </p:cSld>
  <p:clrMapOvr>
    <a:masterClrMapping/>
  </p:clrMapOvr>
  <p:transition spd="slow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6F90-EEF1-2F69-552C-8F62FC89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1F812-FC56-FDBC-5F33-57C951B55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C9424-6402-3D13-E15D-148F2F73E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ED285-E6BD-A491-898B-B4E43D2B5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01E40-7E50-38A9-C4D7-38FF490D8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0A8A7-25FB-B3AD-D976-E67E752F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906-FE04-4BB4-AC5D-B1086118155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37ADB-9FA0-EE43-B516-43E95F0E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E5AC5-B5AD-819A-F996-181C21DD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74D-8C4F-43DA-8702-7CE6415BD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09639"/>
      </p:ext>
    </p:extLst>
  </p:cSld>
  <p:clrMapOvr>
    <a:masterClrMapping/>
  </p:clrMapOvr>
  <p:transition spd="slow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E15F-406D-4139-C29C-F8E08BAA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D05A4B-4F4D-CC06-B814-77B05BC0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906-FE04-4BB4-AC5D-B1086118155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5A404-002F-E073-C767-92BFF6F0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51F97-C2F1-8A41-BB94-711C96F9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74D-8C4F-43DA-8702-7CE6415BD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3862"/>
      </p:ext>
    </p:extLst>
  </p:cSld>
  <p:clrMapOvr>
    <a:masterClrMapping/>
  </p:clrMapOvr>
  <p:transition spd="slow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F2381-927B-547F-0A35-449E70E7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906-FE04-4BB4-AC5D-B1086118155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92AC2-8C00-5886-9A5D-98637B16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D8E34-E6E5-4CD6-EDEF-2A1A221B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74D-8C4F-43DA-8702-7CE6415BD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13008"/>
      </p:ext>
    </p:extLst>
  </p:cSld>
  <p:clrMapOvr>
    <a:masterClrMapping/>
  </p:clrMapOvr>
  <p:transition spd="slow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96DD-A8A4-DE43-BC39-3A9A7A7C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5559C-3833-EC0E-3885-0C40DB31C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86CB7-F615-3F15-43E8-E4B8397CF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EAA64-CD02-6F93-6F3B-A5314731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906-FE04-4BB4-AC5D-B1086118155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01C56-D863-5CCF-2A87-611BDD33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B20EB-8C7D-DE68-D131-788253D0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74D-8C4F-43DA-8702-7CE6415BD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2188"/>
      </p:ext>
    </p:extLst>
  </p:cSld>
  <p:clrMapOvr>
    <a:masterClrMapping/>
  </p:clrMapOvr>
  <p:transition spd="slow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987F-2AC3-6809-DD7E-949594B7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B1C1A-0A8C-B322-4711-FE5EAF599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4F077-0BD6-253F-9C0C-F3EDDC2DD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43F7D-D439-E06F-7D13-13D3CC34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906-FE04-4BB4-AC5D-B1086118155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AC995-5A9B-CB56-021B-5FDEA212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2E89E-0C2B-3D5B-705A-122470B3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74D-8C4F-43DA-8702-7CE6415BD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7174"/>
      </p:ext>
    </p:extLst>
  </p:cSld>
  <p:clrMapOvr>
    <a:masterClrMapping/>
  </p:clrMapOvr>
  <p:transition spd="slow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14CD5-7D30-FDB1-F55F-FFDFB9F0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18129-6D81-93A9-A7F4-285CBB49D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A46F-5778-51EC-7832-07746B84D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CBA906-FE04-4BB4-AC5D-B1086118155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D43A5-48F8-5E06-78C7-0A639B457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F72FC-2977-1CDF-4EB4-45E66385A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A6A74D-8C4F-43DA-8702-7CE6415BD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5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622BE4-7451-FFCB-F46C-105B91A85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480" y="2132489"/>
            <a:ext cx="9083040" cy="2593022"/>
          </a:xfrm>
        </p:spPr>
        <p:txBody>
          <a:bodyPr>
            <a:noAutofit/>
          </a:bodyPr>
          <a:lstStyle/>
          <a:p>
            <a:r>
              <a:rPr lang="en-US" sz="3200" dirty="0"/>
              <a:t>East Woodstock Cornet Band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Concert at Roseland Park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Sept 22, 2024</a:t>
            </a:r>
          </a:p>
          <a:p>
            <a:r>
              <a:rPr lang="en-US" sz="3200" dirty="0"/>
              <a:t>“Arts in the Park”</a:t>
            </a:r>
          </a:p>
        </p:txBody>
      </p:sp>
    </p:spTree>
    <p:extLst>
      <p:ext uri="{BB962C8B-B14F-4D97-AF65-F5344CB8AC3E}">
        <p14:creationId xmlns:p14="http://schemas.microsoft.com/office/powerpoint/2010/main" val="3562191781"/>
      </p:ext>
    </p:extLst>
  </p:cSld>
  <p:clrMapOvr>
    <a:masterClrMapping/>
  </p:clrMapOvr>
  <p:transition spd="slow" advTm="6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black shirt and hat playing music&#10;&#10;Description automatically generated">
            <a:extLst>
              <a:ext uri="{FF2B5EF4-FFF2-40B4-BE49-F238E27FC236}">
                <a16:creationId xmlns:a16="http://schemas.microsoft.com/office/drawing/2014/main" id="{C7032404-D161-2969-0B44-CE77AE709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9" y="217170"/>
            <a:ext cx="4706303" cy="62750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2651DF69-09CE-9B02-DD51-C220EF425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person standing on a block&#10;&#10;Description automatically generated">
            <a:extLst>
              <a:ext uri="{FF2B5EF4-FFF2-40B4-BE49-F238E27FC236}">
                <a16:creationId xmlns:a16="http://schemas.microsoft.com/office/drawing/2014/main" id="{A06BF051-550D-D5E9-D7CE-D8F5942F7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00" y="241300"/>
            <a:ext cx="4288620" cy="625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07543"/>
      </p:ext>
    </p:extLst>
  </p:cSld>
  <p:clrMapOvr>
    <a:masterClrMapping/>
  </p:clrMapOvr>
  <p:transition spd="slow" advTm="6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24A4A499-7672-A6B4-37C6-FD0257EE0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4" y="336548"/>
            <a:ext cx="4591054" cy="6121405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16E71F5-2CE1-DE17-B39E-B66C755322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622A75A6-70F2-373B-8D7F-8D8489792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336547"/>
            <a:ext cx="4591054" cy="612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73003"/>
      </p:ext>
    </p:extLst>
  </p:cSld>
  <p:clrMapOvr>
    <a:masterClrMapping/>
  </p:clrMapOvr>
  <p:transition spd="slow" advTm="6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playing instruments&#10;&#10;Description automatically generated">
            <a:extLst>
              <a:ext uri="{FF2B5EF4-FFF2-40B4-BE49-F238E27FC236}">
                <a16:creationId xmlns:a16="http://schemas.microsoft.com/office/drawing/2014/main" id="{F51F8CD6-8BF2-A29C-64EF-724A47AD6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9" y="320038"/>
            <a:ext cx="4663441" cy="6217921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F950AF33-374B-CA06-9BB1-E90786A9F6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9C6ADE1E-6848-F3A5-21E8-734A2F80E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0038"/>
            <a:ext cx="466344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75660"/>
      </p:ext>
    </p:extLst>
  </p:cSld>
  <p:clrMapOvr>
    <a:masterClrMapping/>
  </p:clrMapOvr>
  <p:transition spd="slow" advTm="6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5298592B-AE11-443D-F00C-B37CBC8E7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6" y="411480"/>
            <a:ext cx="4572954" cy="6097272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41AE6878-1B66-C74F-084D-0779F1F03A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group of men playing instruments&#10;&#10;Description automatically generated">
            <a:extLst>
              <a:ext uri="{FF2B5EF4-FFF2-40B4-BE49-F238E27FC236}">
                <a16:creationId xmlns:a16="http://schemas.microsoft.com/office/drawing/2014/main" id="{04C24260-A398-C1E6-339E-AFA6ECB0F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0" y="400050"/>
            <a:ext cx="4572954" cy="609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65495"/>
      </p:ext>
    </p:extLst>
  </p:cSld>
  <p:clrMapOvr>
    <a:masterClrMapping/>
  </p:clrMapOvr>
  <p:transition spd="slow" advTm="6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0B44E72D-5F00-696F-48E6-D7EE62B17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9" y="297179"/>
            <a:ext cx="4646297" cy="6195063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CCBE1ADF-8632-AB97-7922-072E6D554B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group of people sitting outside with musical instruments&#10;&#10;Description automatically generated">
            <a:extLst>
              <a:ext uri="{FF2B5EF4-FFF2-40B4-BE49-F238E27FC236}">
                <a16:creationId xmlns:a16="http://schemas.microsoft.com/office/drawing/2014/main" id="{2E4E7165-37D4-BBAD-2A44-B40DFA2F0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89" y="297179"/>
            <a:ext cx="4646297" cy="61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23251"/>
      </p:ext>
    </p:extLst>
  </p:cSld>
  <p:clrMapOvr>
    <a:masterClrMapping/>
  </p:clrMapOvr>
  <p:transition spd="slow" advTm="6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26B0AE58-0730-30EB-1DF3-59A6D6381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341630"/>
            <a:ext cx="4583430" cy="611124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C65A05DF-31D3-D775-04DB-A9C40D00F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45B94CA3-BE7D-A566-BDDA-C37C20470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22" y="341630"/>
            <a:ext cx="458343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64082"/>
      </p:ext>
    </p:extLst>
  </p:cSld>
  <p:clrMapOvr>
    <a:masterClrMapping/>
  </p:clrMapOvr>
  <p:transition spd="slow" advTm="6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laying a horn&#10;&#10;Description automatically generated">
            <a:extLst>
              <a:ext uri="{FF2B5EF4-FFF2-40B4-BE49-F238E27FC236}">
                <a16:creationId xmlns:a16="http://schemas.microsoft.com/office/drawing/2014/main" id="{87CD39D5-21DD-97DC-2F61-93A2E4588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09" y="285746"/>
            <a:ext cx="4654871" cy="6206495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4BD3887D-BA33-F21C-A3B6-0FCDDE66E6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1A52FD5A-F4A2-C511-9F99-BB5918188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59" y="285746"/>
            <a:ext cx="4654871" cy="62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94900"/>
      </p:ext>
    </p:extLst>
  </p:cSld>
  <p:clrMapOvr>
    <a:masterClrMapping/>
  </p:clrMapOvr>
  <p:transition spd="slow" advTm="6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5C85C5C-0C52-7D49-8D2A-7840B3F257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33701"/>
      </p:ext>
    </p:extLst>
  </p:cSld>
  <p:clrMapOvr>
    <a:masterClrMapping/>
  </p:clrMapOvr>
  <p:transition spd="slow" advTm="2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Morse</dc:creator>
  <cp:lastModifiedBy>Peter Morse</cp:lastModifiedBy>
  <cp:revision>7</cp:revision>
  <dcterms:created xsi:type="dcterms:W3CDTF">2024-09-23T13:01:56Z</dcterms:created>
  <dcterms:modified xsi:type="dcterms:W3CDTF">2024-09-23T15:20:18Z</dcterms:modified>
</cp:coreProperties>
</file>