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65C2-6037-4796-BB9B-F2A64847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ECA57-3404-4DAD-939F-037C4E7CF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7AE5-A508-4F34-9A60-AA09CABE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8A47-AB1E-4C79-A475-0066F35A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58C1-1942-4A91-9384-FEF5F517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833E-DCBD-42D4-95D5-BA97EFF7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E931D-3F22-42F0-822C-63C9AE3FD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BECDF-20E4-45BD-A785-601924A6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41FF-3B6F-4D5D-8CBE-803080D0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EB14D-921C-4E84-B4E7-EAB96C5A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66D5-B616-473B-A3C5-54A82DC96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46E1-57B4-44BC-B963-3AD21ABA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B8D9-08CB-4316-9823-4F4044D7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85D2-92E0-4C80-8783-60EBEB06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C4B1-CE92-4D69-88DD-97D5936C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8E79-ED54-4BA1-8A8C-4438DFEE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B313-8E8E-49DE-9C53-42E4C555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093D3-1BED-4F2F-A765-1806CFD6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95A9-04A5-47C5-9BDE-8071BA75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028E-8554-47FA-831A-19440865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CA6F-AFFC-45A5-979E-CE4993C1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6AD4-C926-4FD1-B535-848923EF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5EFB8-EDF1-4F10-840B-687AAF2A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49C5-E5E8-40CD-AE04-4E0592DD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E1E0F-BC8C-4457-A1A3-D864DB61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F829-60E6-466A-91E3-4057B8E5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32C0-0383-4DEC-8D68-B277F172E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FE6F4-7C16-49A8-B5AA-81E8B442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B08D7-881A-47A9-A107-F69179A8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7087E-4E89-471C-A53E-D508677C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09D13-0167-446E-804C-FD862C49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D8D0-C352-4A99-A1A1-F2548EEF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7048-9AA6-41E4-B92B-34A7BF072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2BA7C-7582-49DD-BDC4-DB711D1C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F8F0F-8D24-4821-AAE6-5E39CF2AD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D5109-1B36-4A91-8622-9697FD53A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0FACF2-9BE0-40D3-8818-96149CF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AC8D9-65B9-45E5-87AB-FD379A83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B9B9F-AC49-4E2C-BD9F-02736149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6DB2-03F4-4FCF-8F4B-BDA7DE47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42EE4-5875-4610-AADD-C0F82B68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7EFF-82AC-4225-A579-B6572885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CFC20-208F-4B71-954D-2951A9B2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0D6A6-3879-48FE-B8F7-45BB2C82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A8401-64B5-4E53-85AB-A1FCA38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16208-F21A-48D0-A98F-F9830310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6498-6286-43EE-8379-0B1CEB7C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BC11-BD16-42A8-837F-DE9B948F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89A01-DA64-4985-87DF-16A3D8EB9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43717-2074-4FCB-AAAD-BDF397BB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FB3A2-87A7-4AF7-8039-C2D7BA75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53247-F270-4CD3-B5DF-5749E69D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87A5-F222-426A-A44F-572E1200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94188-8A8E-47F7-A912-8897B3A92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9F3F2-1109-4549-A09F-0E8493A4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C6481-40D7-4404-94B6-5F9B4702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2BCE2-5ECF-4585-9706-7E9E650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3F441-701C-46EE-BB87-97DA1421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3B22D-0E94-4296-9112-338D689D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4A338-F958-4C49-A9D8-AA75A822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B9447-F680-441A-BBE0-F0ED308C9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DC90-F60F-4E4C-92B1-97EA59DCCF34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6362-B891-45D0-A3D9-65860EB80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D9E3-E34B-4AC9-B982-9A9EA134C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260E-C1FC-4B8A-9C28-1378F79EF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6186114"/>
            <a:ext cx="5767346" cy="41545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N8168P</a:t>
            </a:r>
          </a:p>
        </p:txBody>
      </p:sp>
    </p:spTree>
    <p:extLst>
      <p:ext uri="{BB962C8B-B14F-4D97-AF65-F5344CB8AC3E}">
        <p14:creationId xmlns:p14="http://schemas.microsoft.com/office/powerpoint/2010/main" val="415228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430740"/>
            <a:ext cx="1698929" cy="11708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Comanche N8168P at Danielson</a:t>
            </a:r>
          </a:p>
          <a:p>
            <a:pPr algn="l"/>
            <a:endParaRPr lang="en-US" dirty="0"/>
          </a:p>
        </p:txBody>
      </p:sp>
      <p:pic>
        <p:nvPicPr>
          <p:cNvPr id="5" name="Picture 4" descr="A small airplane on the runway&#10;&#10;Description automatically generated with medium confidence">
            <a:extLst>
              <a:ext uri="{FF2B5EF4-FFF2-40B4-BE49-F238E27FC236}">
                <a16:creationId xmlns:a16="http://schemas.microsoft.com/office/drawing/2014/main" id="{7DF36568-7887-4EF9-B391-B45C7FC8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6" y="196850"/>
            <a:ext cx="94742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653378"/>
            <a:ext cx="1492195" cy="9481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walkway</a:t>
            </a:r>
          </a:p>
          <a:p>
            <a:pPr algn="l"/>
            <a:endParaRPr lang="en-US" dirty="0"/>
          </a:p>
        </p:txBody>
      </p:sp>
      <p:pic>
        <p:nvPicPr>
          <p:cNvPr id="4" name="Picture 3" descr="A picture containing sky, plane, outdoor, airplane&#10;&#10;Description automatically generated">
            <a:extLst>
              <a:ext uri="{FF2B5EF4-FFF2-40B4-BE49-F238E27FC236}">
                <a16:creationId xmlns:a16="http://schemas.microsoft.com/office/drawing/2014/main" id="{9659ABE5-6BF8-4045-887F-029614A8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97" y="167640"/>
            <a:ext cx="8615749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3" y="5677232"/>
            <a:ext cx="1301363" cy="9243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entry</a:t>
            </a:r>
          </a:p>
          <a:p>
            <a:pPr algn="l"/>
            <a:endParaRPr lang="en-US" dirty="0"/>
          </a:p>
        </p:txBody>
      </p:sp>
      <p:pic>
        <p:nvPicPr>
          <p:cNvPr id="4" name="Picture 3" descr="A picture containing sky, outdoor, transport, power shovel&#10;&#10;Description automatically generated">
            <a:extLst>
              <a:ext uri="{FF2B5EF4-FFF2-40B4-BE49-F238E27FC236}">
                <a16:creationId xmlns:a16="http://schemas.microsoft.com/office/drawing/2014/main" id="{C1EBEBBF-E43A-44DD-8415-FB8CFA98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4" y="128215"/>
            <a:ext cx="8802092" cy="66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693134"/>
            <a:ext cx="1563756" cy="90843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rear seat</a:t>
            </a:r>
          </a:p>
          <a:p>
            <a:pPr algn="l"/>
            <a:endParaRPr lang="en-US" dirty="0"/>
          </a:p>
        </p:txBody>
      </p:sp>
      <p:pic>
        <p:nvPicPr>
          <p:cNvPr id="4" name="Picture 3" descr="The inside of a car&#10;&#10;Description automatically generated">
            <a:extLst>
              <a:ext uri="{FF2B5EF4-FFF2-40B4-BE49-F238E27FC236}">
                <a16:creationId xmlns:a16="http://schemas.microsoft.com/office/drawing/2014/main" id="{E9671ACC-A5BA-4F57-9863-1AD7903C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50" y="128215"/>
            <a:ext cx="8720728" cy="66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1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764696"/>
            <a:ext cx="1357023" cy="83687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panel</a:t>
            </a:r>
          </a:p>
          <a:p>
            <a:pPr algn="l"/>
            <a:endParaRPr lang="en-US" dirty="0"/>
          </a:p>
        </p:txBody>
      </p:sp>
      <p:pic>
        <p:nvPicPr>
          <p:cNvPr id="4" name="Picture 3" descr="The cockpit of an airplane&#10;&#10;Description automatically generated with medium confidence">
            <a:extLst>
              <a:ext uri="{FF2B5EF4-FFF2-40B4-BE49-F238E27FC236}">
                <a16:creationId xmlns:a16="http://schemas.microsoft.com/office/drawing/2014/main" id="{F3902B84-DE1D-4F01-AB05-406AB7B68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26" y="109329"/>
            <a:ext cx="86563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740842"/>
            <a:ext cx="1547854" cy="8607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covered</a:t>
            </a:r>
          </a:p>
          <a:p>
            <a:pPr algn="l"/>
            <a:endParaRPr lang="en-US" dirty="0"/>
          </a:p>
        </p:txBody>
      </p:sp>
      <p:pic>
        <p:nvPicPr>
          <p:cNvPr id="4" name="Picture 3" descr="A picture containing plane, sky, outdoor, road&#10;&#10;Description automatically generated">
            <a:extLst>
              <a:ext uri="{FF2B5EF4-FFF2-40B4-BE49-F238E27FC236}">
                <a16:creationId xmlns:a16="http://schemas.microsoft.com/office/drawing/2014/main" id="{7706129B-97DB-4D71-83FD-43B52461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200769"/>
            <a:ext cx="9626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B6F477-5BCC-4084-9A41-FC6B5C0F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654" y="5430741"/>
            <a:ext cx="1277509" cy="11708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N8168P ready for flight</a:t>
            </a:r>
          </a:p>
          <a:p>
            <a:pPr algn="l"/>
            <a:endParaRPr lang="en-US" dirty="0"/>
          </a:p>
        </p:txBody>
      </p:sp>
      <p:pic>
        <p:nvPicPr>
          <p:cNvPr id="4" name="Picture 3" descr="A small airplane on a runway&#10;&#10;Description automatically generated with medium confidence">
            <a:extLst>
              <a:ext uri="{FF2B5EF4-FFF2-40B4-BE49-F238E27FC236}">
                <a16:creationId xmlns:a16="http://schemas.microsoft.com/office/drawing/2014/main" id="{21B8D1F4-2C95-402E-AD8E-B6EC5441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50" y="172720"/>
            <a:ext cx="8933896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PilotPete</dc:creator>
  <cp:lastModifiedBy>PilotPete</cp:lastModifiedBy>
  <cp:revision>2</cp:revision>
  <dcterms:created xsi:type="dcterms:W3CDTF">2021-09-12T19:25:10Z</dcterms:created>
  <dcterms:modified xsi:type="dcterms:W3CDTF">2021-09-12T19:55:24Z</dcterms:modified>
</cp:coreProperties>
</file>